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Oceanija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496586" y="48191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Samoa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3082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Nauru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496586" y="33082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Novi Zeland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42162" y="48191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Papua Nova Gvineja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zove gospodarski najrazvijenija država Oceanije?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001519" y="27942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Gospodar prstenova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001519" y="53141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Kum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001519" y="40542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Harry Potter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poznata filmska trilogija je snimana na prostoru Novog Zelanda?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1176903-92AF-4476-9E74-77CA5B28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366" y="3286585"/>
            <a:ext cx="6484126" cy="20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Jamajka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Nova Gvineja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Novi Zeland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Zanzibar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Oceaniji pripada najveći otok na svijetu nakon Grenlanda. Koje je njegovo ime?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Pustinjska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topla vlažna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klima dominira na prostoru Oceanije?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406872" y="284138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Melanezija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406872" y="537137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Polinezija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406872" y="410638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Mikronezija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Kojoj otočnoj skupini pripada najveći otok  Oceanije?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8720E50-8FF7-4B13-BC8A-7F5C53114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04" y="2841386"/>
            <a:ext cx="5202161" cy="33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121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Oceanija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2021-08-15T15:04:40Z</dcterms:modified>
</cp:coreProperties>
</file>